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330" r:id="rId5"/>
    <p:sldId id="331" r:id="rId6"/>
    <p:sldId id="332" r:id="rId7"/>
    <p:sldId id="288" r:id="rId8"/>
    <p:sldId id="289" r:id="rId9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265" r:id="rId25"/>
    <p:sldId id="355" r:id="rId26"/>
    <p:sldId id="35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8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tags" Target="../tags/tag26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image" Target="../media/image39.png"/><Relationship Id="rId7" Type="http://schemas.openxmlformats.org/officeDocument/2006/relationships/tags" Target="../tags/tag30.xml"/><Relationship Id="rId6" Type="http://schemas.openxmlformats.org/officeDocument/2006/relationships/image" Target="../media/image38.png"/><Relationship Id="rId5" Type="http://schemas.openxmlformats.org/officeDocument/2006/relationships/tags" Target="../tags/tag29.xml"/><Relationship Id="rId4" Type="http://schemas.openxmlformats.org/officeDocument/2006/relationships/image" Target="../media/image37.png"/><Relationship Id="rId3" Type="http://schemas.openxmlformats.org/officeDocument/2006/relationships/tags" Target="../tags/tag28.xml"/><Relationship Id="rId2" Type="http://schemas.openxmlformats.org/officeDocument/2006/relationships/image" Target="../media/image3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0.png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tags" Target="../tags/tag34.xml"/><Relationship Id="rId4" Type="http://schemas.openxmlformats.org/officeDocument/2006/relationships/image" Target="../media/image41.png"/><Relationship Id="rId3" Type="http://schemas.openxmlformats.org/officeDocument/2006/relationships/tags" Target="../tags/tag33.xml"/><Relationship Id="rId2" Type="http://schemas.openxmlformats.org/officeDocument/2006/relationships/image" Target="../media/image40.png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6.png"/><Relationship Id="rId7" Type="http://schemas.openxmlformats.org/officeDocument/2006/relationships/tags" Target="../tags/tag38.xml"/><Relationship Id="rId6" Type="http://schemas.openxmlformats.org/officeDocument/2006/relationships/image" Target="../media/image45.png"/><Relationship Id="rId5" Type="http://schemas.openxmlformats.org/officeDocument/2006/relationships/tags" Target="../tags/tag37.xml"/><Relationship Id="rId4" Type="http://schemas.openxmlformats.org/officeDocument/2006/relationships/image" Target="../media/image44.png"/><Relationship Id="rId3" Type="http://schemas.openxmlformats.org/officeDocument/2006/relationships/tags" Target="../tags/tag36.xml"/><Relationship Id="rId2" Type="http://schemas.openxmlformats.org/officeDocument/2006/relationships/image" Target="../media/image43.png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png"/><Relationship Id="rId3" Type="http://schemas.openxmlformats.org/officeDocument/2006/relationships/tags" Target="../tags/tag40.xml"/><Relationship Id="rId2" Type="http://schemas.openxmlformats.org/officeDocument/2006/relationships/image" Target="../media/image47.png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tags" Target="../tags/tag42.xml"/><Relationship Id="rId2" Type="http://schemas.openxmlformats.org/officeDocument/2006/relationships/image" Target="../media/image28.png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tags" Target="../tags/tag45.xml"/><Relationship Id="rId4" Type="http://schemas.openxmlformats.org/officeDocument/2006/relationships/image" Target="../media/image28.png"/><Relationship Id="rId3" Type="http://schemas.openxmlformats.org/officeDocument/2006/relationships/tags" Target="../tags/tag44.xml"/><Relationship Id="rId2" Type="http://schemas.openxmlformats.org/officeDocument/2006/relationships/image" Target="../media/image50.png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tags" Target="../tags/tag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tags" Target="../tags/tag4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.png"/><Relationship Id="rId8" Type="http://schemas.openxmlformats.org/officeDocument/2006/relationships/tags" Target="../tags/tag55.xml"/><Relationship Id="rId7" Type="http://schemas.openxmlformats.org/officeDocument/2006/relationships/image" Target="../media/image60.png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59.jpeg"/><Relationship Id="rId2" Type="http://schemas.openxmlformats.org/officeDocument/2006/relationships/tags" Target="../tags/tag5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3.png"/><Relationship Id="rId12" Type="http://schemas.openxmlformats.org/officeDocument/2006/relationships/tags" Target="../tags/tag57.xml"/><Relationship Id="rId11" Type="http://schemas.openxmlformats.org/officeDocument/2006/relationships/image" Target="../media/image62.png"/><Relationship Id="rId10" Type="http://schemas.openxmlformats.org/officeDocument/2006/relationships/tags" Target="../tags/tag56.xml"/><Relationship Id="rId1" Type="http://schemas.openxmlformats.org/officeDocument/2006/relationships/tags" Target="../tags/tag5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image" Target="../media/image64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image" Target="../media/image19.png"/><Relationship Id="rId7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tags" Target="../tags/tag11.xml"/><Relationship Id="rId4" Type="http://schemas.openxmlformats.org/officeDocument/2006/relationships/image" Target="../media/image17.png"/><Relationship Id="rId3" Type="http://schemas.openxmlformats.org/officeDocument/2006/relationships/tags" Target="../tags/tag10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0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png"/><Relationship Id="rId7" Type="http://schemas.openxmlformats.org/officeDocument/2006/relationships/tags" Target="../tags/tag16.xml"/><Relationship Id="rId6" Type="http://schemas.openxmlformats.org/officeDocument/2006/relationships/image" Target="../media/image17.png"/><Relationship Id="rId5" Type="http://schemas.openxmlformats.org/officeDocument/2006/relationships/tags" Target="../tags/tag15.xml"/><Relationship Id="rId4" Type="http://schemas.openxmlformats.org/officeDocument/2006/relationships/image" Target="../media/image23.png"/><Relationship Id="rId3" Type="http://schemas.openxmlformats.org/officeDocument/2006/relationships/tags" Target="../tags/tag14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png"/><Relationship Id="rId7" Type="http://schemas.openxmlformats.org/officeDocument/2006/relationships/tags" Target="../tags/tag20.xml"/><Relationship Id="rId6" Type="http://schemas.openxmlformats.org/officeDocument/2006/relationships/image" Target="../media/image26.png"/><Relationship Id="rId5" Type="http://schemas.openxmlformats.org/officeDocument/2006/relationships/tags" Target="../tags/tag19.xml"/><Relationship Id="rId4" Type="http://schemas.openxmlformats.org/officeDocument/2006/relationships/image" Target="../media/image25.png"/><Relationship Id="rId3" Type="http://schemas.openxmlformats.org/officeDocument/2006/relationships/tags" Target="../tags/tag18.xml"/><Relationship Id="rId2" Type="http://schemas.openxmlformats.org/officeDocument/2006/relationships/image" Target="../media/image24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tags" Target="../tags/tag23.xml"/><Relationship Id="rId4" Type="http://schemas.openxmlformats.org/officeDocument/2006/relationships/image" Target="../media/image29.png"/><Relationship Id="rId3" Type="http://schemas.openxmlformats.org/officeDocument/2006/relationships/tags" Target="../tags/tag22.xml"/><Relationship Id="rId2" Type="http://schemas.openxmlformats.org/officeDocument/2006/relationships/image" Target="../media/image28.png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tags" Target="../tags/tag25.xml"/><Relationship Id="rId2" Type="http://schemas.openxmlformats.org/officeDocument/2006/relationships/image" Target="../media/image31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2615" y="1898650"/>
            <a:ext cx="1988185" cy="363982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78075" y="1454785"/>
            <a:ext cx="2308860" cy="24511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52040" y="3905885"/>
            <a:ext cx="2348865" cy="19710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7525" y="1579245"/>
            <a:ext cx="2164080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2925" y="169481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、有安排见面课学习的同学请注意，每次见面课回放可能由一个或是多个视频组成，需要完成全部视频观看才能获得本次见面课的全部分数。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6110" y="145478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有相应的开放及截止时间，考试开放之时，也就是学习结束之时，即除了考试，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3080" y="1600200"/>
            <a:ext cx="2381250" cy="43624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4330" y="1306195"/>
            <a:ext cx="2414905" cy="4645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239" y="2926656"/>
            <a:ext cx="6152335" cy="26980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9355" y="1305560"/>
            <a:ext cx="994283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84805" y="2994660"/>
            <a:ext cx="4224655" cy="2772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位，则为全部学号），验证姓氏、绑定手机号后，会弹出课程确认的界面，点击确认即可（如弹出姓名与本人姓名不一致请及时反馈老师或联系在线客服反馈。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3006" y="2879015"/>
            <a:ext cx="9950627" cy="3522980"/>
            <a:chOff x="786812" y="2627087"/>
            <a:chExt cx="9950627" cy="3522980"/>
          </a:xfrm>
        </p:grpSpPr>
        <p:grpSp>
          <p:nvGrpSpPr>
            <p:cNvPr id="10" name="组合 9"/>
            <p:cNvGrpSpPr/>
            <p:nvPr/>
          </p:nvGrpSpPr>
          <p:grpSpPr>
            <a:xfrm>
              <a:off x="786812" y="2627087"/>
              <a:ext cx="1979930" cy="3521710"/>
              <a:chOff x="2010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010" y="3202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3631" y="3802"/>
                <a:ext cx="756" cy="3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40090" y="2627087"/>
              <a:ext cx="1981200" cy="3522980"/>
              <a:chOff x="5783" y="3202"/>
              <a:chExt cx="3120" cy="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5783" y="3202"/>
                <a:ext cx="3120" cy="5548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6" name="矩形 15"/>
              <p:cNvSpPr/>
              <p:nvPr/>
            </p:nvSpPr>
            <p:spPr>
              <a:xfrm>
                <a:off x="5964" y="3687"/>
                <a:ext cx="2304" cy="3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0020" y="2627087"/>
              <a:ext cx="1979930" cy="3521710"/>
              <a:chOff x="9614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9614" y="3202"/>
                <a:ext cx="3118" cy="5547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6699949" y="2627087"/>
              <a:ext cx="2047141" cy="352171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8757509" y="2627087"/>
              <a:ext cx="1979930" cy="3521710"/>
              <a:chOff x="11218" y="2770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18" y="2770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11400" y="4556"/>
                <a:ext cx="2755" cy="55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99936" y="2746224"/>
            <a:ext cx="9085581" cy="3545895"/>
            <a:chOff x="965247" y="2624547"/>
            <a:chExt cx="8178599" cy="3524250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5247" y="2627087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08329" y="2624547"/>
              <a:ext cx="1624330" cy="352298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4232975" y="2624547"/>
              <a:ext cx="1631950" cy="3522345"/>
              <a:chOff x="8847" y="3198"/>
              <a:chExt cx="2570" cy="55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47" y="3198"/>
                <a:ext cx="2570" cy="554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64925" y="2625182"/>
              <a:ext cx="1631674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0151" y="2625182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6985" y="2834640"/>
            <a:ext cx="1969135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73980" y="2834640"/>
            <a:ext cx="1822450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46120" y="2840355"/>
            <a:ext cx="1880870" cy="34061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043420" y="2840990"/>
            <a:ext cx="186753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957945" y="2840990"/>
            <a:ext cx="180276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imagerId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20" y="2372995"/>
            <a:ext cx="2050415" cy="36423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153025" y="2369185"/>
            <a:ext cx="2049780" cy="3648710"/>
            <a:chOff x="5385" y="2431"/>
            <a:chExt cx="3228" cy="57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 descr="58e442610c95e9edf4b304cf23d1cc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5" y="2431"/>
              <a:ext cx="3228" cy="5739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5460" y="6119"/>
              <a:ext cx="3052" cy="4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56145" y="2379345"/>
            <a:ext cx="2082800" cy="36493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87040" y="2368550"/>
            <a:ext cx="2149475" cy="36601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5505" y="2379345"/>
            <a:ext cx="2147570" cy="36360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【学习通知】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【学习】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模块右下方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6290" y="1590675"/>
            <a:ext cx="238125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930" y="1590675"/>
            <a:ext cx="2324100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6312" y="2934696"/>
            <a:ext cx="53355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即可看到已选择的课程，点击课程图标即可开始学习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、注意：学习时，请关注课程角标为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智慧课程·全国共享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</a:t>
            </a:r>
            <a:r>
              <a:rPr lang="zh-CN" altLang="en-US" sz="2000" u="sng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没有分数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3775" y="1407795"/>
            <a:ext cx="2457450" cy="46672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23085" y="3139440"/>
            <a:ext cx="3763645" cy="15297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6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7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8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3813</Words>
  <Application>WPS 演示</Application>
  <PresentationFormat>自定义</PresentationFormat>
  <Paragraphs>151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覃</cp:lastModifiedBy>
  <cp:revision>427</cp:revision>
  <dcterms:created xsi:type="dcterms:W3CDTF">2022-01-17T01:35:00Z</dcterms:created>
  <dcterms:modified xsi:type="dcterms:W3CDTF">2025-03-04T06:42:48Z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38515E3A964D414699DDD9C35F4914FA_12</vt:lpwstr>
  </property>
</Properties>
</file>